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6" r:id="rId6"/>
    <p:sldId id="263" r:id="rId7"/>
    <p:sldId id="268" r:id="rId8"/>
    <p:sldId id="267" r:id="rId9"/>
    <p:sldId id="262" r:id="rId10"/>
    <p:sldId id="269" r:id="rId11"/>
    <p:sldId id="264" r:id="rId12"/>
    <p:sldId id="260" r:id="rId13"/>
  </p:sldIdLst>
  <p:sldSz cx="9906000" cy="6858000" type="A4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나눔바른고딕" pitchFamily="50" charset="-127"/>
      <p:regular r:id="rId18"/>
      <p:bold r:id="rId19"/>
    </p:embeddedFont>
    <p:embeddedFont>
      <p:font typeface="Calibri Light" pitchFamily="34" charset="0"/>
      <p:regular r:id="rId20"/>
      <p:italic r:id="rId21"/>
    </p:embeddedFont>
    <p:embeddedFont>
      <p:font typeface="Arial Unicode MS" pitchFamily="50" charset="-127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590"/>
    <a:srgbClr val="DB91A6"/>
    <a:srgbClr val="F8CBDC"/>
    <a:srgbClr val="93D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30" y="-378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="" xmlns:a16="http://schemas.microsoft.com/office/drawing/2014/main" id="{16CA6580-B0A8-4BA7-A64B-14AA4DCC8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222" t="1163" r="13080" b="15825"/>
          <a:stretch/>
        </p:blipFill>
        <p:spPr>
          <a:xfrm>
            <a:off x="-11318" y="6"/>
            <a:ext cx="9917318" cy="6857994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="" xmlns:a16="http://schemas.microsoft.com/office/drawing/2014/main" id="{1562CEBB-46F9-4D07-95E4-3F065E80E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748" y="841212"/>
            <a:ext cx="4651235" cy="250740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="" xmlns:a16="http://schemas.microsoft.com/office/drawing/2014/main" id="{2128746A-B527-4BC6-A403-B3AC57753E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9651" y="2145267"/>
            <a:ext cx="4469970" cy="4346069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="" xmlns:a16="http://schemas.microsoft.com/office/drawing/2014/main" id="{842406A4-61F5-485A-97E6-DA949490F0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983" y="328543"/>
            <a:ext cx="803716" cy="6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6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="" xmlns:a16="http://schemas.microsoft.com/office/drawing/2014/main" id="{492DABC7-7B90-411D-BEBB-77F576B93C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222" t="1163" r="13080" b="15825"/>
          <a:stretch/>
        </p:blipFill>
        <p:spPr>
          <a:xfrm>
            <a:off x="-11318" y="6"/>
            <a:ext cx="9917318" cy="685799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="" xmlns:a16="http://schemas.microsoft.com/office/drawing/2014/main" id="{EFE2244D-A3CD-441C-BC2F-185C794754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1222" y="388534"/>
            <a:ext cx="55435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="" xmlns:a16="http://schemas.microsoft.com/office/drawing/2014/main" id="{6B50C026-A100-469D-B8DB-D9C89B85D9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222" t="1163" r="13080" b="15825"/>
          <a:stretch/>
        </p:blipFill>
        <p:spPr>
          <a:xfrm>
            <a:off x="-11318" y="6"/>
            <a:ext cx="9917318" cy="685799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388D1625-D867-41A6-AA1F-4A500BF6E8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8130" y="2508150"/>
            <a:ext cx="3283978" cy="393447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="" xmlns:a16="http://schemas.microsoft.com/office/drawing/2014/main" id="{A876AC1B-2F46-4D68-A2AC-7560EB223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311" y="415373"/>
            <a:ext cx="6496592" cy="20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6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래픽 25">
            <a:extLst>
              <a:ext uri="{FF2B5EF4-FFF2-40B4-BE49-F238E27FC236}">
                <a16:creationId xmlns="" xmlns:a16="http://schemas.microsoft.com/office/drawing/2014/main" id="{C6378F9B-E9E6-4F66-93A4-5090BD7E5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222" t="1163" r="13080" b="15825"/>
          <a:stretch/>
        </p:blipFill>
        <p:spPr>
          <a:xfrm>
            <a:off x="-11318" y="6"/>
            <a:ext cx="9917318" cy="685799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01808A82-3C43-44AC-B40F-8EE418FA7E0A}"/>
              </a:ext>
            </a:extLst>
          </p:cNvPr>
          <p:cNvSpPr/>
          <p:nvPr userDrawn="1"/>
        </p:nvSpPr>
        <p:spPr>
          <a:xfrm>
            <a:off x="698500" y="381000"/>
            <a:ext cx="9283700" cy="737022"/>
          </a:xfrm>
          <a:prstGeom prst="rect">
            <a:avLst/>
          </a:prstGeom>
          <a:solidFill>
            <a:srgbClr val="F8CB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30" name="그래픽 29">
            <a:extLst>
              <a:ext uri="{FF2B5EF4-FFF2-40B4-BE49-F238E27FC236}">
                <a16:creationId xmlns="" xmlns:a16="http://schemas.microsoft.com/office/drawing/2014/main" id="{00F467B1-49D3-4B6D-A4D9-4DCCBA69B9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936" y="316124"/>
            <a:ext cx="866775" cy="8667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CA1CF95-1341-464C-A7FF-AEDC7607D9D2}"/>
              </a:ext>
            </a:extLst>
          </p:cNvPr>
          <p:cNvGrpSpPr/>
          <p:nvPr userDrawn="1"/>
        </p:nvGrpSpPr>
        <p:grpSpPr>
          <a:xfrm>
            <a:off x="8256938" y="239924"/>
            <a:ext cx="950562" cy="1055476"/>
            <a:chOff x="8860126" y="3377167"/>
            <a:chExt cx="2933750" cy="3257550"/>
          </a:xfrm>
        </p:grpSpPr>
        <p:pic>
          <p:nvPicPr>
            <p:cNvPr id="11" name="그래픽 10">
              <a:extLst>
                <a:ext uri="{FF2B5EF4-FFF2-40B4-BE49-F238E27FC236}">
                  <a16:creationId xmlns="" xmlns:a16="http://schemas.microsoft.com/office/drawing/2014/main" id="{3F1B7160-66BC-43FD-A581-504A0ACC5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46001" y="3377167"/>
              <a:ext cx="2047875" cy="2209800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="" xmlns:a16="http://schemas.microsoft.com/office/drawing/2014/main" id="{59053257-8D9B-421D-8CE8-737BB26A1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60126" y="3778765"/>
              <a:ext cx="752475" cy="2390775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="" xmlns:a16="http://schemas.microsoft.com/office/drawing/2014/main" id="{30CEAC93-35B5-4C70-865C-6100DC5E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829925" y="5586967"/>
              <a:ext cx="942975" cy="104775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="" xmlns:a16="http://schemas.microsoft.com/office/drawing/2014/main" id="{A9DB66B4-ED00-46DD-A76B-8A32C416E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80249" y="5719762"/>
              <a:ext cx="981075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025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5AC49927-A4C4-4B4E-BE76-A37C8E271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222" t="1163" r="13080" b="15825"/>
          <a:stretch/>
        </p:blipFill>
        <p:spPr>
          <a:xfrm>
            <a:off x="-11318" y="6"/>
            <a:ext cx="9917318" cy="685799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295A691A-9C56-4EFC-AF05-B4112EDCB3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9651" y="2145267"/>
            <a:ext cx="4469970" cy="4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2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076BBC39-2B52-422F-9077-F16BF1D41633}" type="datetimeFigureOut">
              <a:rPr lang="ko-KR" altLang="en-US" smtClean="0"/>
              <a:pPr/>
              <a:t>2021-07-22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C9C8F8FB-9F2D-466C-A293-DB30341AC67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13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8BA072A-0E89-4902-BD9C-5285FEBE41BB}"/>
              </a:ext>
            </a:extLst>
          </p:cNvPr>
          <p:cNvSpPr txBox="1"/>
          <p:nvPr/>
        </p:nvSpPr>
        <p:spPr>
          <a:xfrm>
            <a:off x="1174686" y="231068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卢</a:t>
            </a:r>
            <a:endParaRPr lang="ko-KR" altLang="en-US" sz="48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F232D69-96A1-4D75-93B7-625287DC4222}"/>
              </a:ext>
            </a:extLst>
          </p:cNvPr>
          <p:cNvSpPr txBox="1"/>
          <p:nvPr/>
        </p:nvSpPr>
        <p:spPr>
          <a:xfrm>
            <a:off x="2811726" y="232036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ED09D5C-15C5-442D-9B4E-F104C69256A3}"/>
              </a:ext>
            </a:extLst>
          </p:cNvPr>
          <p:cNvSpPr txBox="1"/>
          <p:nvPr/>
        </p:nvSpPr>
        <p:spPr>
          <a:xfrm>
            <a:off x="4482430" y="2310680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B86BAA6-AC76-4E58-95FE-3B62C7B3E0AD}"/>
              </a:ext>
            </a:extLst>
          </p:cNvPr>
          <p:cNvSpPr txBox="1"/>
          <p:nvPr/>
        </p:nvSpPr>
        <p:spPr>
          <a:xfrm>
            <a:off x="1371600" y="930072"/>
            <a:ext cx="370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迄</a:t>
            </a:r>
            <a:r>
              <a:rPr lang="zh-CN" altLang="en-US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今为止的我和以后的我</a:t>
            </a:r>
          </a:p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3912DC7-0C12-4490-8120-DA786D30E0BC}"/>
              </a:ext>
            </a:extLst>
          </p:cNvPr>
          <p:cNvSpPr txBox="1"/>
          <p:nvPr/>
        </p:nvSpPr>
        <p:spPr>
          <a:xfrm>
            <a:off x="891748" y="3574352"/>
            <a:ext cx="465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学号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</a:t>
            </a:r>
            <a:r>
              <a:rPr lang="en-US" altLang="zh-CN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L170300901</a:t>
            </a:r>
            <a:endParaRPr lang="en-US" altLang="ko-KR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E9CA117-1535-4A6B-BA69-85A3F0CDCCD8}"/>
              </a:ext>
            </a:extLst>
          </p:cNvPr>
          <p:cNvSpPr txBox="1"/>
          <p:nvPr/>
        </p:nvSpPr>
        <p:spPr>
          <a:xfrm>
            <a:off x="891748" y="4006711"/>
            <a:ext cx="4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哈尔滨工</a:t>
            </a:r>
            <a:r>
              <a:rPr lang="zh-CN" altLang="en-US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业大学</a:t>
            </a:r>
            <a:r>
              <a:rPr lang="en-US" altLang="zh-CN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zh-CN" altLang="en-US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计算机科学院 </a:t>
            </a:r>
            <a:endParaRPr lang="en-US" altLang="ko-KR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5629" y="256478"/>
            <a:ext cx="263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2021.07.20</a:t>
            </a:r>
            <a:endParaRPr lang="ko-KR" altLang="en-US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352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DCAAC6-58E2-4095-9379-F00A400F6495}"/>
              </a:ext>
            </a:extLst>
          </p:cNvPr>
          <p:cNvSpPr txBox="1"/>
          <p:nvPr/>
        </p:nvSpPr>
        <p:spPr>
          <a:xfrm>
            <a:off x="3195746" y="917934"/>
            <a:ext cx="493725" cy="10156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6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C247AC-077C-457F-AC7F-F60ADBF9E71A}"/>
              </a:ext>
            </a:extLst>
          </p:cNvPr>
          <p:cNvSpPr txBox="1"/>
          <p:nvPr/>
        </p:nvSpPr>
        <p:spPr>
          <a:xfrm>
            <a:off x="2673167" y="2719849"/>
            <a:ext cx="153888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2">
                    <a:lumMod val="1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志向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85F04D9-BFA5-4D8E-9062-872B5CD54DFF}"/>
              </a:ext>
            </a:extLst>
          </p:cNvPr>
          <p:cNvSpPr txBox="1"/>
          <p:nvPr/>
        </p:nvSpPr>
        <p:spPr>
          <a:xfrm>
            <a:off x="1632817" y="3765362"/>
            <a:ext cx="3619582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zh-CN" altLang="en-US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我的梦想</a:t>
            </a:r>
            <a:r>
              <a:rPr lang="zh-CN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是成</a:t>
            </a:r>
            <a:r>
              <a:rPr lang="zh-CN" altLang="en-US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为韩国</a:t>
            </a:r>
            <a:r>
              <a:rPr lang="en-US" altLang="zh-CN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it</a:t>
            </a:r>
            <a:r>
              <a:rPr lang="zh-CN" altLang="en-US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企业的</a:t>
            </a:r>
            <a:r>
              <a:rPr lang="en-US" altLang="zh-CN" sz="2000" dirty="0" err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ceo</a:t>
            </a:r>
            <a:endParaRPr lang="en-US" altLang="zh-CN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ctr"/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ctr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14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6289FC-3572-48AA-8177-5B7818FFB551}"/>
              </a:ext>
            </a:extLst>
          </p:cNvPr>
          <p:cNvSpPr txBox="1"/>
          <p:nvPr/>
        </p:nvSpPr>
        <p:spPr>
          <a:xfrm>
            <a:off x="1150302" y="457944"/>
            <a:ext cx="223651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ko-KR" altLang="en-US" sz="3200" b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今后的抱负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A37D05-C226-4398-B9E6-178102F04642}"/>
              </a:ext>
            </a:extLst>
          </p:cNvPr>
          <p:cNvSpPr txBox="1"/>
          <p:nvPr/>
        </p:nvSpPr>
        <p:spPr>
          <a:xfrm>
            <a:off x="448626" y="460147"/>
            <a:ext cx="419645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3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592" y="3939606"/>
            <a:ext cx="2592288" cy="1224136"/>
          </a:xfrm>
          <a:prstGeom prst="rect">
            <a:avLst/>
          </a:prstGeom>
          <a:noFill/>
          <a:ln>
            <a:solidFill>
              <a:srgbClr val="715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19672" y="2348491"/>
            <a:ext cx="3168352" cy="45720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9193" y="2373516"/>
            <a:ext cx="3049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那就是</a:t>
            </a:r>
            <a:r>
              <a:rPr lang="en-US" altLang="ko-KR" sz="15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it</a:t>
            </a:r>
            <a:r>
              <a:rPr lang="ko-KR" altLang="en-US" sz="15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公司</a:t>
            </a:r>
            <a:r>
              <a:rPr lang="en-US" altLang="ko-KR" sz="15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ceo</a:t>
            </a:r>
            <a:endParaRPr lang="en-US" altLang="ko-KR" sz="1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19672" y="1781234"/>
            <a:ext cx="4464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ln>
                  <a:solidFill>
                    <a:srgbClr val="201A02">
                      <a:alpha val="30000"/>
                    </a:srgbClr>
                  </a:solidFill>
                </a:ln>
                <a:solidFill>
                  <a:srgbClr val="201A0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我</a:t>
            </a:r>
            <a:r>
              <a:rPr lang="zh-CN" altLang="en-US" sz="1500" dirty="0">
                <a:ln>
                  <a:solidFill>
                    <a:srgbClr val="201A02">
                      <a:alpha val="30000"/>
                    </a:srgbClr>
                  </a:solidFill>
                </a:ln>
                <a:solidFill>
                  <a:srgbClr val="201A0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想做的事情、想成为的人</a:t>
            </a:r>
            <a:endParaRPr lang="en-US" altLang="ko-KR" sz="1500" dirty="0" smtClean="0">
              <a:ln>
                <a:solidFill>
                  <a:srgbClr val="201A02">
                    <a:alpha val="30000"/>
                  </a:srgbClr>
                </a:solidFill>
              </a:ln>
              <a:solidFill>
                <a:srgbClr val="201A0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1024" y="4043842"/>
            <a:ext cx="1972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 </a:t>
            </a:r>
            <a:r>
              <a:rPr lang="zh-CN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正在做的努力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]</a:t>
            </a:r>
          </a:p>
          <a:p>
            <a:pPr algn="ctr"/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ctr"/>
            <a:r>
              <a:rPr lang="zh-CN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专业学习，资格证书等</a:t>
            </a:r>
            <a:endParaRPr lang="en-US" altLang="ko-KR" sz="15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00650" y="4360427"/>
            <a:ext cx="2400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rgbClr val="201A02">
                      <a:alpha val="30000"/>
                    </a:srgbClr>
                  </a:solidFill>
                </a:ln>
                <a:solidFill>
                  <a:srgbClr val="201A0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我想去</a:t>
            </a:r>
            <a:r>
              <a:rPr lang="ko-KR" altLang="en-US" sz="1500" dirty="0" smtClean="0">
                <a:ln>
                  <a:solidFill>
                    <a:srgbClr val="201A02">
                      <a:alpha val="30000"/>
                    </a:srgbClr>
                  </a:solidFill>
                </a:ln>
                <a:solidFill>
                  <a:srgbClr val="201A0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zh-CN" altLang="en-US" sz="1500" dirty="0" smtClean="0">
                <a:ln>
                  <a:solidFill>
                    <a:srgbClr val="201A02">
                      <a:alpha val="30000"/>
                    </a:srgbClr>
                  </a:solidFill>
                </a:ln>
                <a:solidFill>
                  <a:srgbClr val="201A0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韩国 </a:t>
            </a:r>
            <a:r>
              <a:rPr lang="en-US" altLang="ko-KR" sz="1500" dirty="0" err="1" smtClean="0">
                <a:ln>
                  <a:solidFill>
                    <a:srgbClr val="201A02">
                      <a:alpha val="30000"/>
                    </a:srgbClr>
                  </a:solidFill>
                </a:ln>
                <a:solidFill>
                  <a:srgbClr val="201A0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posco</a:t>
            </a:r>
            <a:r>
              <a:rPr lang="en-US" altLang="ko-KR" sz="1500" dirty="0" smtClean="0">
                <a:ln>
                  <a:solidFill>
                    <a:srgbClr val="201A02">
                      <a:alpha val="30000"/>
                    </a:srgbClr>
                  </a:solidFill>
                </a:ln>
                <a:solidFill>
                  <a:srgbClr val="201A02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ko-KR" altLang="en-US" sz="15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公司</a:t>
            </a:r>
            <a:endParaRPr lang="en-US" altLang="ko-KR" sz="1500" dirty="0" smtClean="0">
              <a:ln>
                <a:solidFill>
                  <a:srgbClr val="201A02">
                    <a:alpha val="30000"/>
                  </a:srgbClr>
                </a:solidFill>
              </a:ln>
              <a:solidFill>
                <a:srgbClr val="201A02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오각형 31"/>
          <p:cNvSpPr/>
          <p:nvPr/>
        </p:nvSpPr>
        <p:spPr>
          <a:xfrm>
            <a:off x="1703216" y="3939606"/>
            <a:ext cx="2592287" cy="1224136"/>
          </a:xfrm>
          <a:prstGeom prst="homePlate">
            <a:avLst/>
          </a:prstGeom>
          <a:noFill/>
          <a:ln w="6350">
            <a:solidFill>
              <a:srgbClr val="715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583535" y="4406591"/>
            <a:ext cx="175492" cy="234446"/>
            <a:chOff x="2673031" y="4841342"/>
            <a:chExt cx="175492" cy="234446"/>
          </a:xfrm>
        </p:grpSpPr>
        <p:sp>
          <p:nvSpPr>
            <p:cNvPr id="34" name="이등변 삼각형 33"/>
            <p:cNvSpPr/>
            <p:nvPr/>
          </p:nvSpPr>
          <p:spPr>
            <a:xfrm rot="5400000">
              <a:off x="2595973" y="4922006"/>
              <a:ext cx="230840" cy="76723"/>
            </a:xfrm>
            <a:prstGeom prst="triangle">
              <a:avLst/>
            </a:prstGeom>
            <a:solidFill>
              <a:srgbClr val="715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prstClr val="white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 rot="5400000">
              <a:off x="2694742" y="4918400"/>
              <a:ext cx="230840" cy="76723"/>
            </a:xfrm>
            <a:prstGeom prst="triangle">
              <a:avLst/>
            </a:prstGeom>
            <a:solidFill>
              <a:srgbClr val="201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prstClr val="white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pic>
        <p:nvPicPr>
          <p:cNvPr id="6146" name="Picture 2" descr="C:\Users\NOH TAEYUN\Desktop\23443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975" y="1385710"/>
            <a:ext cx="3434399" cy="229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14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397D356-3E75-4990-BCEB-572A8577C02A}"/>
              </a:ext>
            </a:extLst>
          </p:cNvPr>
          <p:cNvSpPr txBox="1"/>
          <p:nvPr/>
        </p:nvSpPr>
        <p:spPr>
          <a:xfrm>
            <a:off x="1169877" y="1999528"/>
            <a:ext cx="42680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You!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="" xmlns:a16="http://schemas.microsoft.com/office/drawing/2014/main" id="{9B9B25E2-B6D6-445E-AF56-16233C9AD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87200">
            <a:off x="610784" y="1563397"/>
            <a:ext cx="803716" cy="6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0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D0E1B61-ABFC-4B55-B969-BB3261065C79}"/>
              </a:ext>
            </a:extLst>
          </p:cNvPr>
          <p:cNvSpPr txBox="1"/>
          <p:nvPr/>
        </p:nvSpPr>
        <p:spPr>
          <a:xfrm>
            <a:off x="3423424" y="442322"/>
            <a:ext cx="3101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56C1118-5842-47D4-B3C6-036A2BD20BB3}"/>
              </a:ext>
            </a:extLst>
          </p:cNvPr>
          <p:cNvGrpSpPr/>
          <p:nvPr/>
        </p:nvGrpSpPr>
        <p:grpSpPr>
          <a:xfrm>
            <a:off x="421684" y="1792585"/>
            <a:ext cx="2171930" cy="1241509"/>
            <a:chOff x="421684" y="1792585"/>
            <a:chExt cx="2171930" cy="1241509"/>
          </a:xfrm>
        </p:grpSpPr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B4BF8A8E-721D-4722-A702-BC0291887C29}"/>
                </a:ext>
              </a:extLst>
            </p:cNvPr>
            <p:cNvGrpSpPr/>
            <p:nvPr/>
          </p:nvGrpSpPr>
          <p:grpSpPr>
            <a:xfrm>
              <a:off x="421684" y="1792585"/>
              <a:ext cx="1849031" cy="1241509"/>
              <a:chOff x="406343" y="1792585"/>
              <a:chExt cx="1849031" cy="1241509"/>
            </a:xfrm>
          </p:grpSpPr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1CDE402B-BCA0-453F-A949-637B9F8BB8E6}"/>
                  </a:ext>
                </a:extLst>
              </p:cNvPr>
              <p:cNvSpPr txBox="1"/>
              <p:nvPr/>
            </p:nvSpPr>
            <p:spPr>
              <a:xfrm>
                <a:off x="406343" y="2387763"/>
                <a:ext cx="18490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I'll </a:t>
                </a:r>
                <a:r>
                  <a:rPr lang="en-US" altLang="ko-KR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let you know </a:t>
                </a:r>
                <a:endParaRPr lang="en-US" altLang="ko-KR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pPr algn="ctr"/>
                <a:r>
                  <a:rPr lang="en-US" altLang="ko-KR" b="1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about </a:t>
                </a:r>
                <a:r>
                  <a:rPr lang="en-US" altLang="ko-KR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me.</a:t>
                </a:r>
                <a:endParaRPr lang="ko-KR" altLang="en-US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="" xmlns:a16="http://schemas.microsoft.com/office/drawing/2014/main" id="{058A5582-2E50-4DDF-9B5E-38D58AA964A1}"/>
                  </a:ext>
                </a:extLst>
              </p:cNvPr>
              <p:cNvSpPr/>
              <p:nvPr/>
            </p:nvSpPr>
            <p:spPr>
              <a:xfrm>
                <a:off x="516048" y="1792585"/>
                <a:ext cx="1629623" cy="525101"/>
              </a:xfrm>
              <a:prstGeom prst="roundRect">
                <a:avLst/>
              </a:prstGeom>
              <a:solidFill>
                <a:srgbClr val="93D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>
                    <a:solidFill>
                      <a:schemeClr val="bg2">
                        <a:lumMod val="10000"/>
                      </a:schemeClr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1. </a:t>
                </a:r>
                <a:r>
                  <a:rPr lang="ko-KR" altLang="en-US" sz="2000" b="1" dirty="0" smtClean="0">
                    <a:solidFill>
                      <a:schemeClr val="bg2">
                        <a:lumMod val="10000"/>
                      </a:schemeClr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自我介绍</a:t>
                </a:r>
                <a:endPara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p:grpSp>
        <p:sp>
          <p:nvSpPr>
            <p:cNvPr id="5" name="자유형: 도형 4">
              <a:extLst>
                <a:ext uri="{FF2B5EF4-FFF2-40B4-BE49-F238E27FC236}">
                  <a16:creationId xmlns="" xmlns:a16="http://schemas.microsoft.com/office/drawing/2014/main" id="{65677F32-DF4C-4C18-AC77-58B47EC91BBD}"/>
                </a:ext>
              </a:extLst>
            </p:cNvPr>
            <p:cNvSpPr/>
            <p:nvPr/>
          </p:nvSpPr>
          <p:spPr>
            <a:xfrm>
              <a:off x="2161012" y="2055137"/>
              <a:ext cx="432602" cy="172015"/>
            </a:xfrm>
            <a:custGeom>
              <a:avLst/>
              <a:gdLst>
                <a:gd name="connsiteX0" fmla="*/ 0 w 525101"/>
                <a:gd name="connsiteY0" fmla="*/ 0 h 172015"/>
                <a:gd name="connsiteX1" fmla="*/ 353086 w 525101"/>
                <a:gd name="connsiteY1" fmla="*/ 0 h 172015"/>
                <a:gd name="connsiteX2" fmla="*/ 525101 w 525101"/>
                <a:gd name="connsiteY2" fmla="*/ 172015 h 17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5101" h="172015">
                  <a:moveTo>
                    <a:pt x="0" y="0"/>
                  </a:moveTo>
                  <a:lnTo>
                    <a:pt x="353086" y="0"/>
                  </a:lnTo>
                  <a:lnTo>
                    <a:pt x="525101" y="172015"/>
                  </a:lnTo>
                </a:path>
              </a:pathLst>
            </a:custGeom>
            <a:noFill/>
            <a:ln w="25400">
              <a:solidFill>
                <a:srgbClr val="93D1CE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0337279-4F8B-46E6-B577-2F7520000224}"/>
              </a:ext>
            </a:extLst>
          </p:cNvPr>
          <p:cNvSpPr txBox="1"/>
          <p:nvPr/>
        </p:nvSpPr>
        <p:spPr>
          <a:xfrm>
            <a:off x="8467435" y="23877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래픽 46">
            <a:extLst>
              <a:ext uri="{FF2B5EF4-FFF2-40B4-BE49-F238E27FC236}">
                <a16:creationId xmlns="" xmlns:a16="http://schemas.microsoft.com/office/drawing/2014/main" id="{EA4C3459-8E31-419D-908F-67CC727FE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1779" y="1792586"/>
            <a:ext cx="5291124" cy="380322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773D792-8414-40EA-8F91-70E304836526}"/>
              </a:ext>
            </a:extLst>
          </p:cNvPr>
          <p:cNvGrpSpPr/>
          <p:nvPr/>
        </p:nvGrpSpPr>
        <p:grpSpPr>
          <a:xfrm>
            <a:off x="531389" y="5342414"/>
            <a:ext cx="2062225" cy="1241508"/>
            <a:chOff x="531389" y="5425718"/>
            <a:chExt cx="2062225" cy="1241508"/>
          </a:xfrm>
        </p:grpSpPr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B65AD389-43C9-405D-8B92-169CB6C961B6}"/>
                </a:ext>
              </a:extLst>
            </p:cNvPr>
            <p:cNvGrpSpPr/>
            <p:nvPr/>
          </p:nvGrpSpPr>
          <p:grpSpPr>
            <a:xfrm>
              <a:off x="531389" y="5425718"/>
              <a:ext cx="1629623" cy="1241508"/>
              <a:chOff x="516048" y="1792586"/>
              <a:chExt cx="1629623" cy="1241508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42BA6843-9D5F-4FA2-AFAB-1325DCE83FE2}"/>
                  </a:ext>
                </a:extLst>
              </p:cNvPr>
              <p:cNvSpPr txBox="1"/>
              <p:nvPr/>
            </p:nvSpPr>
            <p:spPr>
              <a:xfrm>
                <a:off x="546029" y="2387763"/>
                <a:ext cx="15696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我</a:t>
                </a:r>
                <a:r>
                  <a:rPr lang="zh-CN" altLang="en-US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的爱好</a:t>
                </a:r>
                <a:r>
                  <a:rPr lang="zh-CN" altLang="en-US" b="1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是</a:t>
                </a:r>
                <a:endParaRPr lang="en-US" altLang="zh-CN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pPr algn="ctr"/>
                <a:r>
                  <a:rPr lang="zh-CN" altLang="en-US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旅行和玩游戏</a:t>
                </a:r>
                <a:endParaRPr lang="ko-KR" altLang="en-US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="" xmlns:a16="http://schemas.microsoft.com/office/drawing/2014/main" id="{6A47D637-9814-4EE1-B315-3FF8CE843942}"/>
                  </a:ext>
                </a:extLst>
              </p:cNvPr>
              <p:cNvSpPr/>
              <p:nvPr/>
            </p:nvSpPr>
            <p:spPr>
              <a:xfrm>
                <a:off x="516048" y="1792586"/>
                <a:ext cx="1629623" cy="525101"/>
              </a:xfrm>
              <a:prstGeom prst="roundRect">
                <a:avLst/>
              </a:prstGeom>
              <a:solidFill>
                <a:srgbClr val="93D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>
                    <a:solidFill>
                      <a:schemeClr val="bg2">
                        <a:lumMod val="10000"/>
                      </a:schemeClr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2. </a:t>
                </a:r>
                <a:r>
                  <a:rPr lang="ko-KR" altLang="en-US" sz="2000" b="1" dirty="0" smtClean="0">
                    <a:solidFill>
                      <a:schemeClr val="bg2">
                        <a:lumMod val="10000"/>
                      </a:schemeClr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爱好</a:t>
                </a:r>
                <a:endPara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p:grp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9792BEFE-1FA7-42AF-951D-F5B1CB58FD0F}"/>
                </a:ext>
              </a:extLst>
            </p:cNvPr>
            <p:cNvSpPr/>
            <p:nvPr/>
          </p:nvSpPr>
          <p:spPr>
            <a:xfrm flipV="1">
              <a:off x="2161012" y="5535869"/>
              <a:ext cx="432602" cy="172015"/>
            </a:xfrm>
            <a:custGeom>
              <a:avLst/>
              <a:gdLst>
                <a:gd name="connsiteX0" fmla="*/ 0 w 525101"/>
                <a:gd name="connsiteY0" fmla="*/ 0 h 172015"/>
                <a:gd name="connsiteX1" fmla="*/ 353086 w 525101"/>
                <a:gd name="connsiteY1" fmla="*/ 0 h 172015"/>
                <a:gd name="connsiteX2" fmla="*/ 525101 w 525101"/>
                <a:gd name="connsiteY2" fmla="*/ 172015 h 17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5101" h="172015">
                  <a:moveTo>
                    <a:pt x="0" y="0"/>
                  </a:moveTo>
                  <a:lnTo>
                    <a:pt x="353086" y="0"/>
                  </a:lnTo>
                  <a:lnTo>
                    <a:pt x="525101" y="172015"/>
                  </a:lnTo>
                </a:path>
              </a:pathLst>
            </a:custGeom>
            <a:noFill/>
            <a:ln w="25400">
              <a:solidFill>
                <a:srgbClr val="93D1CE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33237014-C2F6-48C1-A14A-1FD2A3052718}"/>
              </a:ext>
            </a:extLst>
          </p:cNvPr>
          <p:cNvGrpSpPr/>
          <p:nvPr/>
        </p:nvGrpSpPr>
        <p:grpSpPr>
          <a:xfrm>
            <a:off x="7312387" y="5342414"/>
            <a:ext cx="2391316" cy="1241508"/>
            <a:chOff x="7312387" y="5342414"/>
            <a:chExt cx="2391316" cy="1241508"/>
          </a:xfrm>
        </p:grpSpPr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A0C43E25-653E-4E4C-ACCA-09820B054631}"/>
                </a:ext>
              </a:extLst>
            </p:cNvPr>
            <p:cNvGrpSpPr/>
            <p:nvPr/>
          </p:nvGrpSpPr>
          <p:grpSpPr>
            <a:xfrm>
              <a:off x="7415897" y="5342414"/>
              <a:ext cx="2287806" cy="1241508"/>
              <a:chOff x="186956" y="1792586"/>
              <a:chExt cx="2287806" cy="1241508"/>
            </a:xfrm>
          </p:grpSpPr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B02B3DE3-53F5-42BC-85C4-F213C9F3D885}"/>
                  </a:ext>
                </a:extLst>
              </p:cNvPr>
              <p:cNvSpPr txBox="1"/>
              <p:nvPr/>
            </p:nvSpPr>
            <p:spPr>
              <a:xfrm>
                <a:off x="186956" y="2387763"/>
                <a:ext cx="22878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我</a:t>
                </a:r>
                <a:r>
                  <a:rPr lang="zh-CN" altLang="en-US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的梦想</a:t>
                </a:r>
                <a:r>
                  <a:rPr lang="zh-CN" altLang="en-US" b="1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是</a:t>
                </a:r>
                <a:endParaRPr lang="en-US" altLang="zh-CN" b="1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pPr algn="ctr"/>
                <a:r>
                  <a:rPr lang="zh-CN" altLang="en-US" b="1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成</a:t>
                </a:r>
                <a:r>
                  <a:rPr lang="zh-CN" altLang="en-US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为韩国</a:t>
                </a:r>
                <a:r>
                  <a:rPr lang="en-US" altLang="zh-CN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it</a:t>
                </a:r>
                <a:r>
                  <a:rPr lang="zh-CN" altLang="en-US" b="1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企业的</a:t>
                </a:r>
                <a:r>
                  <a:rPr lang="en-US" altLang="zh-CN" b="1" dirty="0" err="1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ceo</a:t>
                </a:r>
                <a:endParaRPr lang="ko-KR" altLang="en-US" b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="" xmlns:a16="http://schemas.microsoft.com/office/drawing/2014/main" id="{0D099ABB-A3ED-46CD-8706-71D1C80E9B9E}"/>
                  </a:ext>
                </a:extLst>
              </p:cNvPr>
              <p:cNvSpPr/>
              <p:nvPr/>
            </p:nvSpPr>
            <p:spPr>
              <a:xfrm>
                <a:off x="516048" y="1792586"/>
                <a:ext cx="1629623" cy="525101"/>
              </a:xfrm>
              <a:prstGeom prst="roundRect">
                <a:avLst/>
              </a:prstGeom>
              <a:solidFill>
                <a:srgbClr val="93D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bg2">
                        <a:lumMod val="10000"/>
                      </a:schemeClr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3</a:t>
                </a:r>
                <a:r>
                  <a:rPr lang="en-US" altLang="ko-KR" sz="2000" b="1" dirty="0" smtClean="0">
                    <a:solidFill>
                      <a:schemeClr val="bg2">
                        <a:lumMod val="10000"/>
                      </a:schemeClr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. </a:t>
                </a:r>
                <a:r>
                  <a:rPr lang="ko-KR" altLang="en-US" sz="2000" b="1" dirty="0" smtClean="0">
                    <a:solidFill>
                      <a:schemeClr val="bg2">
                        <a:lumMod val="10000"/>
                      </a:schemeClr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志向</a:t>
                </a:r>
                <a:endParaRPr lang="ko-KR" altLang="en-US" sz="2000" b="1" dirty="0">
                  <a:solidFill>
                    <a:schemeClr val="bg2">
                      <a:lumMod val="10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p:grp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D98C6024-2C7C-4795-BC56-D722A658D730}"/>
                </a:ext>
              </a:extLst>
            </p:cNvPr>
            <p:cNvSpPr/>
            <p:nvPr/>
          </p:nvSpPr>
          <p:spPr>
            <a:xfrm flipH="1" flipV="1">
              <a:off x="7312387" y="5452565"/>
              <a:ext cx="432602" cy="172015"/>
            </a:xfrm>
            <a:custGeom>
              <a:avLst/>
              <a:gdLst>
                <a:gd name="connsiteX0" fmla="*/ 0 w 525101"/>
                <a:gd name="connsiteY0" fmla="*/ 0 h 172015"/>
                <a:gd name="connsiteX1" fmla="*/ 353086 w 525101"/>
                <a:gd name="connsiteY1" fmla="*/ 0 h 172015"/>
                <a:gd name="connsiteX2" fmla="*/ 525101 w 525101"/>
                <a:gd name="connsiteY2" fmla="*/ 172015 h 17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5101" h="172015">
                  <a:moveTo>
                    <a:pt x="0" y="0"/>
                  </a:moveTo>
                  <a:lnTo>
                    <a:pt x="353086" y="0"/>
                  </a:lnTo>
                  <a:lnTo>
                    <a:pt x="525101" y="172015"/>
                  </a:lnTo>
                </a:path>
              </a:pathLst>
            </a:custGeom>
            <a:noFill/>
            <a:ln w="25400">
              <a:solidFill>
                <a:srgbClr val="93D1CE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3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DCAAC6-58E2-4095-9379-F00A400F6495}"/>
              </a:ext>
            </a:extLst>
          </p:cNvPr>
          <p:cNvSpPr txBox="1"/>
          <p:nvPr/>
        </p:nvSpPr>
        <p:spPr>
          <a:xfrm>
            <a:off x="3197349" y="917934"/>
            <a:ext cx="490520" cy="10156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6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6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C247AC-077C-457F-AC7F-F60ADBF9E71A}"/>
              </a:ext>
            </a:extLst>
          </p:cNvPr>
          <p:cNvSpPr txBox="1"/>
          <p:nvPr/>
        </p:nvSpPr>
        <p:spPr>
          <a:xfrm>
            <a:off x="1903725" y="2719849"/>
            <a:ext cx="3077767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2">
                    <a:lumMod val="1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自我介绍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85F04D9-BFA5-4D8E-9062-872B5CD54DFF}"/>
              </a:ext>
            </a:extLst>
          </p:cNvPr>
          <p:cNvSpPr txBox="1"/>
          <p:nvPr/>
        </p:nvSpPr>
        <p:spPr>
          <a:xfrm>
            <a:off x="1903725" y="3757325"/>
            <a:ext cx="3044231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I'll </a:t>
            </a:r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let you 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know about </a:t>
            </a:r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me.</a:t>
            </a:r>
          </a:p>
          <a:p>
            <a:pPr algn="ctr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96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6289FC-3572-48AA-8177-5B7818FFB551}"/>
              </a:ext>
            </a:extLst>
          </p:cNvPr>
          <p:cNvSpPr txBox="1"/>
          <p:nvPr/>
        </p:nvSpPr>
        <p:spPr>
          <a:xfrm>
            <a:off x="1150302" y="457944"/>
            <a:ext cx="271901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1-1 My </a:t>
            </a:r>
            <a:r>
              <a:rPr lang="en-US" altLang="ko-KR" sz="3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Profile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A37D05-C226-4398-B9E6-178102F04642}"/>
              </a:ext>
            </a:extLst>
          </p:cNvPr>
          <p:cNvSpPr txBox="1"/>
          <p:nvPr/>
        </p:nvSpPr>
        <p:spPr>
          <a:xfrm>
            <a:off x="448626" y="460147"/>
            <a:ext cx="419645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2" descr="http://webgrabber.clan.su/_ph/35/682751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1532" y="1964134"/>
            <a:ext cx="3543734" cy="3625106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5556804" y="2882585"/>
            <a:ext cx="3915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卢兑玧</a:t>
            </a:r>
            <a:r>
              <a:rPr lang="ko-KR" altLang="en-US" sz="16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</a:t>
            </a:r>
            <a:r>
              <a:rPr lang="en-US" altLang="ko-KR" sz="16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노태윤</a:t>
            </a:r>
            <a:r>
              <a:rPr lang="en-US" altLang="ko-KR" sz="16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56804" y="3314429"/>
            <a:ext cx="3915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22</a:t>
            </a:r>
            <a:r>
              <a:rPr lang="zh-CN" altLang="en-US" sz="16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岁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56804" y="3708426"/>
            <a:ext cx="3915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韩国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56804" y="4051718"/>
            <a:ext cx="3915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哈尔滨工业大</a:t>
            </a:r>
            <a:r>
              <a:rPr lang="zh-CN" altLang="en-US" sz="16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学</a:t>
            </a:r>
            <a:r>
              <a:rPr lang="ko-KR" altLang="en-US" sz="16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 sz="16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zh-CN" altLang="en-US" sz="16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大数据</a:t>
            </a:r>
            <a:endParaRPr lang="en-US" altLang="zh-CN" sz="16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zh-CN" sz="16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L170300901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1612" y="2882585"/>
            <a:ext cx="6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姓名</a:t>
            </a:r>
            <a:endParaRPr lang="en-US" altLang="ko-KR" sz="16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1612" y="3305431"/>
            <a:ext cx="6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年龄</a:t>
            </a:r>
            <a:endParaRPr lang="en-US" altLang="ko-KR" sz="16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1612" y="3708426"/>
            <a:ext cx="6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国</a:t>
            </a:r>
            <a:r>
              <a:rPr lang="zh-CN" altLang="en-US" sz="1600" dirty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籍</a:t>
            </a:r>
            <a:endParaRPr lang="en-US" altLang="ko-KR" sz="16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1612" y="4074361"/>
            <a:ext cx="68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n>
                  <a:solidFill>
                    <a:srgbClr val="FFC000">
                      <a:alpha val="30000"/>
                    </a:srgbClr>
                  </a:solidFill>
                </a:ln>
                <a:solidFill>
                  <a:srgbClr val="FFC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学历</a:t>
            </a:r>
            <a:endParaRPr lang="en-US" altLang="ko-KR" sz="1600" dirty="0">
              <a:ln>
                <a:solidFill>
                  <a:srgbClr val="FFC000">
                    <a:alpha val="30000"/>
                  </a:srgbClr>
                </a:solidFill>
              </a:ln>
              <a:solidFill>
                <a:srgbClr val="FFC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026" name="Picture 2" descr="C:\Users\NOH TAEYUN\Desktop\pngtree-button-korea-republic-flag-vector-template-design-png-image_85996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19590" b="21482"/>
          <a:stretch/>
        </p:blipFill>
        <p:spPr bwMode="auto">
          <a:xfrm>
            <a:off x="6101818" y="3652983"/>
            <a:ext cx="320403" cy="31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OH TAEYUN\Desktop\그림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63" y="2654317"/>
            <a:ext cx="1365250" cy="19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62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6289FC-3572-48AA-8177-5B7818FFB551}"/>
              </a:ext>
            </a:extLst>
          </p:cNvPr>
          <p:cNvSpPr txBox="1"/>
          <p:nvPr/>
        </p:nvSpPr>
        <p:spPr>
          <a:xfrm>
            <a:off x="1150302" y="457944"/>
            <a:ext cx="369684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1-2 </a:t>
            </a:r>
            <a:r>
              <a:rPr lang="zh-CN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我的国家 </a:t>
            </a:r>
            <a:r>
              <a:rPr lang="en-US" altLang="zh-CN" sz="3200" b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</a:t>
            </a:r>
            <a:r>
              <a:rPr lang="zh-CN" altLang="en-US" sz="3200" b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韩</a:t>
            </a:r>
            <a:r>
              <a:rPr lang="zh-CN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国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A37D05-C226-4398-B9E6-178102F04642}"/>
              </a:ext>
            </a:extLst>
          </p:cNvPr>
          <p:cNvSpPr txBox="1"/>
          <p:nvPr/>
        </p:nvSpPr>
        <p:spPr>
          <a:xfrm>
            <a:off x="448626" y="460147"/>
            <a:ext cx="419645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3596474-F0FB-4184-902A-A54FC927DE16}"/>
              </a:ext>
            </a:extLst>
          </p:cNvPr>
          <p:cNvSpPr/>
          <p:nvPr/>
        </p:nvSpPr>
        <p:spPr>
          <a:xfrm>
            <a:off x="1294900" y="1702339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200"/>
              </a:spcBef>
              <a:spcAft>
                <a:spcPts val="500"/>
              </a:spcAft>
              <a:tabLst>
                <a:tab pos="60873" algn="l"/>
                <a:tab pos="97396" algn="l"/>
              </a:tabLst>
            </a:pPr>
            <a:r>
              <a:rPr lang="ko-KR" altLang="en-US" sz="3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대한민국</a:t>
            </a:r>
          </a:p>
          <a:p>
            <a:pPr algn="ctr">
              <a:spcBef>
                <a:spcPts val="200"/>
              </a:spcBef>
              <a:spcAft>
                <a:spcPts val="500"/>
              </a:spcAft>
              <a:tabLst>
                <a:tab pos="60873" algn="l"/>
                <a:tab pos="97396" algn="l"/>
              </a:tabLst>
            </a:pPr>
            <a:r>
              <a:rPr lang="ko-KR" altLang="en-US" sz="3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大韓民國 </a:t>
            </a:r>
            <a:r>
              <a:rPr lang="en-US" altLang="ko-KR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| Republic of Korea</a:t>
            </a:r>
            <a:endParaRPr lang="ko-KR" altLang="en-US" sz="3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3074" name="Picture 2" descr="C:\Users\NOH TAEYUN\Desktop\44565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5" y="2933700"/>
            <a:ext cx="56197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OH TAEYUN\Desktop\5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175" y="3409950"/>
            <a:ext cx="4226825" cy="253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3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6289FC-3572-48AA-8177-5B7818FFB551}"/>
              </a:ext>
            </a:extLst>
          </p:cNvPr>
          <p:cNvSpPr txBox="1"/>
          <p:nvPr/>
        </p:nvSpPr>
        <p:spPr>
          <a:xfrm>
            <a:off x="1150302" y="457944"/>
            <a:ext cx="2534668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1-3 </a:t>
            </a:r>
            <a:r>
              <a:rPr lang="ko-KR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成长过程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A37D05-C226-4398-B9E6-178102F04642}"/>
              </a:ext>
            </a:extLst>
          </p:cNvPr>
          <p:cNvSpPr txBox="1"/>
          <p:nvPr/>
        </p:nvSpPr>
        <p:spPr>
          <a:xfrm>
            <a:off x="448626" y="460147"/>
            <a:ext cx="419645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D8E57DE-B07F-41CA-9D93-67490F4ED549}"/>
              </a:ext>
            </a:extLst>
          </p:cNvPr>
          <p:cNvGrpSpPr/>
          <p:nvPr/>
        </p:nvGrpSpPr>
        <p:grpSpPr>
          <a:xfrm>
            <a:off x="753235" y="2156069"/>
            <a:ext cx="8399530" cy="3114431"/>
            <a:chOff x="2439375" y="2642290"/>
            <a:chExt cx="7825155" cy="2901461"/>
          </a:xfrm>
        </p:grpSpPr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4D96C2C1-ADD8-4A84-8A61-7EE6B9440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3F173AFF-C7DF-4174-B310-F26A0AB08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6" name="Freeform 7">
              <a:extLst>
                <a:ext uri="{FF2B5EF4-FFF2-40B4-BE49-F238E27FC236}">
                  <a16:creationId xmlns="" xmlns:a16="http://schemas.microsoft.com/office/drawing/2014/main" id="{1278A70E-15B0-478A-88CF-652E35AAF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567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7" name="Freeform 8">
              <a:extLst>
                <a:ext uri="{FF2B5EF4-FFF2-40B4-BE49-F238E27FC236}">
                  <a16:creationId xmlns="" xmlns:a16="http://schemas.microsoft.com/office/drawing/2014/main" id="{34C08FE1-33F6-462E-9EE2-7756A2441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67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="" xmlns:a16="http://schemas.microsoft.com/office/drawing/2014/main" id="{BAAD41D3-6F22-4C79-92EF-EB71F3503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DB91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9" name="Freeform 10">
              <a:extLst>
                <a:ext uri="{FF2B5EF4-FFF2-40B4-BE49-F238E27FC236}">
                  <a16:creationId xmlns="" xmlns:a16="http://schemas.microsoft.com/office/drawing/2014/main" id="{00B0C24E-854E-4EE8-97C9-FC6BE5649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DB91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="" xmlns:a16="http://schemas.microsoft.com/office/drawing/2014/main" id="{E9A75616-2E84-4141-A48F-425C65DA6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567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1" name="Freeform 12">
              <a:extLst>
                <a:ext uri="{FF2B5EF4-FFF2-40B4-BE49-F238E27FC236}">
                  <a16:creationId xmlns="" xmlns:a16="http://schemas.microsoft.com/office/drawing/2014/main" id="{CE7A42F9-9303-4C85-99DE-0B67A35D0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67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2" name="Oval 13">
              <a:extLst>
                <a:ext uri="{FF2B5EF4-FFF2-40B4-BE49-F238E27FC236}">
                  <a16:creationId xmlns="" xmlns:a16="http://schemas.microsoft.com/office/drawing/2014/main" id="{921A9029-9CED-446B-A180-E89AF8D0F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3" name="Oval 14">
              <a:extLst>
                <a:ext uri="{FF2B5EF4-FFF2-40B4-BE49-F238E27FC236}">
                  <a16:creationId xmlns="" xmlns:a16="http://schemas.microsoft.com/office/drawing/2014/main" id="{423A5BD6-6D81-43E2-935A-4496DB091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4" name="Oval 15">
              <a:extLst>
                <a:ext uri="{FF2B5EF4-FFF2-40B4-BE49-F238E27FC236}">
                  <a16:creationId xmlns="" xmlns:a16="http://schemas.microsoft.com/office/drawing/2014/main" id="{2D685B0E-6C66-47F8-8180-F445C20CC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5" name="Rectangle 16">
              <a:extLst>
                <a:ext uri="{FF2B5EF4-FFF2-40B4-BE49-F238E27FC236}">
                  <a16:creationId xmlns="" xmlns:a16="http://schemas.microsoft.com/office/drawing/2014/main" id="{E181D6CD-ED75-4A33-8167-07E39F73D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6" name="Rectangle 17">
              <a:extLst>
                <a:ext uri="{FF2B5EF4-FFF2-40B4-BE49-F238E27FC236}">
                  <a16:creationId xmlns="" xmlns:a16="http://schemas.microsoft.com/office/drawing/2014/main" id="{6D9DC914-F456-4A90-87C9-C63F078F4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7" name="Rectangle 18">
              <a:extLst>
                <a:ext uri="{FF2B5EF4-FFF2-40B4-BE49-F238E27FC236}">
                  <a16:creationId xmlns="" xmlns:a16="http://schemas.microsoft.com/office/drawing/2014/main" id="{2E4E83EA-0B79-44A9-8E70-8424A56B5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361D94EF-4A35-429E-B591-76A4F7EC8998}"/>
                </a:ext>
              </a:extLst>
            </p:cNvPr>
            <p:cNvSpPr txBox="1"/>
            <p:nvPr/>
          </p:nvSpPr>
          <p:spPr>
            <a:xfrm>
              <a:off x="3251587" y="4164315"/>
              <a:ext cx="1193516" cy="476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我</a:t>
              </a:r>
              <a:r>
                <a:rPr lang="zh-CN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高中的时</a:t>
              </a:r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候</a:t>
              </a:r>
              <a:r>
                <a:rPr lang="en-US" altLang="zh-CN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,</a:t>
              </a:r>
            </a:p>
            <a:p>
              <a:pPr algn="ctr"/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上</a:t>
              </a:r>
              <a:r>
                <a:rPr lang="zh-CN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过三星高中</a:t>
              </a:r>
              <a:endPara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A7090772-CAC9-4BFF-89A2-28352EFA3270}"/>
                </a:ext>
              </a:extLst>
            </p:cNvPr>
            <p:cNvSpPr txBox="1"/>
            <p:nvPr/>
          </p:nvSpPr>
          <p:spPr>
            <a:xfrm>
              <a:off x="5548812" y="4164315"/>
              <a:ext cx="1637051" cy="476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我</a:t>
              </a:r>
              <a:r>
                <a:rPr lang="zh-CN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现在</a:t>
              </a:r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在</a:t>
              </a:r>
              <a:endParaRPr lang="en-US" altLang="zh-CN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哈</a:t>
              </a:r>
              <a:r>
                <a:rPr lang="zh-CN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尔滨工业大学上学</a:t>
              </a:r>
              <a:endPara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5664EAC-67CD-4B6C-B29E-32A8630A7540}"/>
                </a:ext>
              </a:extLst>
            </p:cNvPr>
            <p:cNvSpPr txBox="1"/>
            <p:nvPr/>
          </p:nvSpPr>
          <p:spPr>
            <a:xfrm>
              <a:off x="7856953" y="4164315"/>
              <a:ext cx="2043252" cy="67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因</a:t>
              </a:r>
              <a:r>
                <a:rPr lang="zh-CN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为去不了中国</a:t>
              </a:r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，</a:t>
              </a:r>
              <a:endParaRPr lang="en-US" altLang="zh-CN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所以</a:t>
              </a:r>
              <a:endParaRPr lang="en-US" altLang="zh-CN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  <a:p>
              <a:pPr algn="ctr"/>
              <a:r>
                <a:rPr lang="zh-CN" altLang="en-US" sz="1363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在</a:t>
              </a:r>
              <a:r>
                <a:rPr lang="zh-CN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韩国首尔</a:t>
              </a:r>
              <a:r>
                <a:rPr lang="en-US" altLang="zh-CN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it</a:t>
              </a:r>
              <a:r>
                <a:rPr lang="zh-CN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研究室工作。</a:t>
              </a:r>
              <a:endPara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461FC118-32E0-4B59-B347-53913B806C50}"/>
                </a:ext>
              </a:extLst>
            </p:cNvPr>
            <p:cNvSpPr txBox="1"/>
            <p:nvPr/>
          </p:nvSpPr>
          <p:spPr>
            <a:xfrm>
              <a:off x="3497996" y="3422286"/>
              <a:ext cx="700698" cy="40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215" b="1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高中</a:t>
              </a:r>
              <a:endPara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662386FF-A568-491F-A9EF-6711FAB7C9EC}"/>
                </a:ext>
              </a:extLst>
            </p:cNvPr>
            <p:cNvSpPr txBox="1"/>
            <p:nvPr/>
          </p:nvSpPr>
          <p:spPr>
            <a:xfrm>
              <a:off x="5638422" y="3422286"/>
              <a:ext cx="1457845" cy="40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zh-CN" altLang="en-US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大一</a:t>
              </a:r>
              <a:r>
                <a:rPr lang="en-US" altLang="zh-CN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~</a:t>
              </a:r>
              <a:r>
                <a:rPr lang="ko-KR" altLang="en-US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大</a:t>
              </a:r>
              <a:r>
                <a:rPr lang="zh-CN" altLang="en-US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三</a:t>
              </a:r>
              <a:r>
                <a:rPr lang="en-US" altLang="zh-CN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·</a:t>
              </a:r>
              <a:endPara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AE51E3F6-7816-4980-BDB0-27F2B00AF27B}"/>
                </a:ext>
              </a:extLst>
            </p:cNvPr>
            <p:cNvSpPr txBox="1"/>
            <p:nvPr/>
          </p:nvSpPr>
          <p:spPr>
            <a:xfrm>
              <a:off x="8528229" y="3422286"/>
              <a:ext cx="700698" cy="403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215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现在</a:t>
              </a:r>
              <a:endPara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46684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pic>
        <p:nvPicPr>
          <p:cNvPr id="2050" name="Picture 2" descr="C:\Users\NOH TAEYUN\Desktop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74904"/>
            <a:ext cx="1393902" cy="13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OH TAEYUN\Desktop\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5" y="6240867"/>
            <a:ext cx="2030114" cy="61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NOH TAEYUN\Desktop\56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18" y="5270500"/>
            <a:ext cx="1882940" cy="97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NOH TAEYUN\Desktop\54353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0" r="4005" b="15974"/>
          <a:stretch/>
        </p:blipFill>
        <p:spPr bwMode="auto">
          <a:xfrm>
            <a:off x="6429463" y="5648325"/>
            <a:ext cx="2723302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NOH TAEYUN\Desktop\35453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50" y="5505194"/>
            <a:ext cx="1777036" cy="11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4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DCAAC6-58E2-4095-9379-F00A400F6495}"/>
              </a:ext>
            </a:extLst>
          </p:cNvPr>
          <p:cNvSpPr txBox="1"/>
          <p:nvPr/>
        </p:nvSpPr>
        <p:spPr>
          <a:xfrm>
            <a:off x="3195746" y="917934"/>
            <a:ext cx="493725" cy="101566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6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6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C247AC-077C-457F-AC7F-F60ADBF9E71A}"/>
              </a:ext>
            </a:extLst>
          </p:cNvPr>
          <p:cNvSpPr txBox="1"/>
          <p:nvPr/>
        </p:nvSpPr>
        <p:spPr>
          <a:xfrm>
            <a:off x="2673167" y="2719849"/>
            <a:ext cx="153888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2">
                    <a:lumMod val="10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爱好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85F04D9-BFA5-4D8E-9062-872B5CD54DFF}"/>
              </a:ext>
            </a:extLst>
          </p:cNvPr>
          <p:cNvSpPr txBox="1"/>
          <p:nvPr/>
        </p:nvSpPr>
        <p:spPr>
          <a:xfrm>
            <a:off x="2200275" y="3797067"/>
            <a:ext cx="2914650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我</a:t>
            </a:r>
            <a:r>
              <a:rPr lang="zh-CN" altLang="en-US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的爱好</a:t>
            </a:r>
            <a:r>
              <a:rPr lang="zh-CN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是旅</a:t>
            </a:r>
            <a:r>
              <a:rPr lang="zh-CN" altLang="en-US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行和玩游戏</a:t>
            </a:r>
          </a:p>
          <a:p>
            <a:pPr algn="ctr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195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6289FC-3572-48AA-8177-5B7818FFB551}"/>
              </a:ext>
            </a:extLst>
          </p:cNvPr>
          <p:cNvSpPr txBox="1"/>
          <p:nvPr/>
        </p:nvSpPr>
        <p:spPr>
          <a:xfrm>
            <a:off x="1150302" y="457944"/>
            <a:ext cx="257955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zh-CN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2- 1 </a:t>
            </a:r>
            <a:r>
              <a:rPr lang="zh-CN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爱好</a:t>
            </a:r>
            <a:r>
              <a:rPr lang="en-US" altLang="zh-CN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-(1) 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A37D05-C226-4398-B9E6-178102F04642}"/>
              </a:ext>
            </a:extLst>
          </p:cNvPr>
          <p:cNvSpPr txBox="1"/>
          <p:nvPr/>
        </p:nvSpPr>
        <p:spPr>
          <a:xfrm>
            <a:off x="448626" y="460147"/>
            <a:ext cx="419645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14706" y="1939360"/>
            <a:ext cx="3168352" cy="4039898"/>
          </a:xfrm>
          <a:prstGeom prst="rect">
            <a:avLst/>
          </a:prstGeom>
          <a:noFill/>
          <a:ln w="6350">
            <a:solidFill>
              <a:srgbClr val="715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14706" y="1586770"/>
            <a:ext cx="3168352" cy="377851"/>
          </a:xfrm>
          <a:prstGeom prst="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58722" y="1604581"/>
            <a:ext cx="267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1. </a:t>
            </a:r>
            <a:r>
              <a:rPr lang="ko-KR" altLang="en-US" b="1" dirty="0" err="1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FFC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旅行</a:t>
            </a:r>
            <a:endParaRPr lang="en-US" altLang="ko-KR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FFC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339042" y="2387325"/>
            <a:ext cx="1368152" cy="0"/>
          </a:xfrm>
          <a:prstGeom prst="line">
            <a:avLst/>
          </a:prstGeom>
          <a:ln w="3175">
            <a:solidFill>
              <a:srgbClr val="715A38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563178" y="1586770"/>
            <a:ext cx="3168352" cy="4392488"/>
          </a:xfrm>
          <a:prstGeom prst="rect">
            <a:avLst/>
          </a:prstGeom>
          <a:noFill/>
          <a:ln w="6350">
            <a:solidFill>
              <a:srgbClr val="715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339042" y="5466735"/>
            <a:ext cx="1368152" cy="0"/>
          </a:xfrm>
          <a:prstGeom prst="line">
            <a:avLst/>
          </a:prstGeom>
          <a:ln w="3175">
            <a:solidFill>
              <a:srgbClr val="715A38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2738" y="2810906"/>
            <a:ext cx="259228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1674746" y="2359113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最</a:t>
            </a:r>
            <a:r>
              <a:rPr lang="zh-CN" altLang="en-US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近去过的旅行地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873836" y="4376825"/>
            <a:ext cx="2016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‘</a:t>
            </a:r>
            <a:r>
              <a:rPr lang="ko-KR" altLang="en-US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전주 한옥마을</a:t>
            </a:r>
            <a:r>
              <a:rPr lang="en-US" altLang="ko-KR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’</a:t>
            </a:r>
          </a:p>
          <a:p>
            <a:pPr algn="ctr"/>
            <a:r>
              <a:rPr lang="zh-CN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全州</a:t>
            </a:r>
            <a:r>
              <a:rPr lang="zh-CN" altLang="en-US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市 韩</a:t>
            </a:r>
            <a:r>
              <a:rPr lang="zh-CN" altLang="en-US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屋村</a:t>
            </a:r>
            <a:endParaRPr lang="en-US" altLang="ko-KR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49757" y="5240014"/>
            <a:ext cx="2808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美</a:t>
            </a:r>
            <a:r>
              <a:rPr lang="zh-CN" altLang="en-US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丽的韩屋和</a:t>
            </a:r>
          </a:p>
          <a:p>
            <a:pPr algn="ctr"/>
            <a:r>
              <a:rPr lang="zh-CN" altLang="en-US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百色小吃摊儿</a:t>
            </a:r>
            <a:endParaRPr lang="en-US" altLang="ko-KR" sz="1400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2759580" y="4971146"/>
            <a:ext cx="230840" cy="76723"/>
          </a:xfrm>
          <a:prstGeom prst="triangle">
            <a:avLst/>
          </a:prstGeom>
          <a:solidFill>
            <a:srgbClr val="715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4098" name="Picture 2" descr="C:\Users\NOH TAEYUN\Desktop\56757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309" y="1917688"/>
            <a:ext cx="2520000" cy="16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OH TAEYUN\Desktop\5676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309" y="3823073"/>
            <a:ext cx="2520000" cy="19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9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6289FC-3572-48AA-8177-5B7818FFB551}"/>
              </a:ext>
            </a:extLst>
          </p:cNvPr>
          <p:cNvSpPr txBox="1"/>
          <p:nvPr/>
        </p:nvSpPr>
        <p:spPr>
          <a:xfrm>
            <a:off x="1150302" y="457944"/>
            <a:ext cx="246574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2- 2 </a:t>
            </a:r>
            <a:r>
              <a:rPr lang="ko-KR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爱好</a:t>
            </a:r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-(2)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A37D05-C226-4398-B9E6-178102F04642}"/>
              </a:ext>
            </a:extLst>
          </p:cNvPr>
          <p:cNvSpPr txBox="1"/>
          <p:nvPr/>
        </p:nvSpPr>
        <p:spPr>
          <a:xfrm>
            <a:off x="448626" y="460147"/>
            <a:ext cx="419645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32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68271" y="1337956"/>
            <a:ext cx="3168352" cy="377851"/>
          </a:xfrm>
          <a:prstGeom prst="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12287" y="1343410"/>
            <a:ext cx="267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rgbClr val="92D050">
                      <a:alpha val="30000"/>
                    </a:srgbClr>
                  </a:solidFill>
                </a:ln>
                <a:solidFill>
                  <a:srgbClr val="92D05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ko-KR" altLang="en-US" b="1" dirty="0" smtClean="0">
                <a:ln>
                  <a:solidFill>
                    <a:srgbClr val="92D050">
                      <a:alpha val="30000"/>
                    </a:srgbClr>
                  </a:solidFill>
                </a:ln>
                <a:solidFill>
                  <a:srgbClr val="92D05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游戏</a:t>
            </a:r>
            <a:r>
              <a:rPr lang="zh-CN" altLang="en-US" b="1" dirty="0" smtClean="0">
                <a:ln>
                  <a:solidFill>
                    <a:srgbClr val="92D050">
                      <a:alpha val="30000"/>
                    </a:srgbClr>
                  </a:solidFill>
                </a:ln>
                <a:solidFill>
                  <a:srgbClr val="92D05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（英雄联盟）</a:t>
            </a:r>
            <a:endParaRPr lang="en-US" altLang="ko-KR" b="1" dirty="0" smtClean="0">
              <a:ln>
                <a:solidFill>
                  <a:srgbClr val="92D050">
                    <a:alpha val="30000"/>
                  </a:srgbClr>
                </a:solidFill>
              </a:ln>
              <a:solidFill>
                <a:srgbClr val="92D05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5122" name="Picture 2" descr="C:\Users\NOH TAEYUN\Desktop\123\롤\롤\챌\4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6" y="2059390"/>
            <a:ext cx="6236171" cy="35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NOH TAEYUN\Desktop\KakaoTalk_20210721_201417612_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4" b="10208"/>
          <a:stretch/>
        </p:blipFill>
        <p:spPr bwMode="auto">
          <a:xfrm>
            <a:off x="6679753" y="5210055"/>
            <a:ext cx="2644447" cy="158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NOH TAEYUN\Desktop\KakaoTalk_20210721_20201797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t="27054" r="73853" b="37160"/>
          <a:stretch/>
        </p:blipFill>
        <p:spPr bwMode="auto">
          <a:xfrm>
            <a:off x="7336978" y="1712742"/>
            <a:ext cx="1527180" cy="344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507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1124</TotalTime>
  <Words>317</Words>
  <Application>Microsoft Office PowerPoint</Application>
  <PresentationFormat>A4 용지(210x297mm)</PresentationFormat>
  <Paragraphs>74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굴림</vt:lpstr>
      <vt:lpstr>Arial</vt:lpstr>
      <vt:lpstr>Calibri</vt:lpstr>
      <vt:lpstr>나눔바른고딕</vt:lpstr>
      <vt:lpstr>Calibri Light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zer547</dc:creator>
  <cp:lastModifiedBy>NOH TAEYUN</cp:lastModifiedBy>
  <cp:revision>56</cp:revision>
  <dcterms:created xsi:type="dcterms:W3CDTF">2019-06-07T04:56:50Z</dcterms:created>
  <dcterms:modified xsi:type="dcterms:W3CDTF">2021-07-22T08:08:39Z</dcterms:modified>
</cp:coreProperties>
</file>